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9F1B0-D564-4409-97FE-2C8815414A4A}" v="5" dt="2024-10-23T11:36:11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2279-5075-4578-AF1E-046F39358B8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AFEA0-3A4E-4B42-8741-E18135E4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24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8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6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9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3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16832"/>
            <a:ext cx="101346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06928"/>
              </p:ext>
            </p:extLst>
          </p:nvPr>
        </p:nvGraphicFramePr>
        <p:xfrm>
          <a:off x="457200" y="879957"/>
          <a:ext cx="8229600" cy="55455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992">
                <a:tc>
                  <a:txBody>
                    <a:bodyPr/>
                    <a:lstStyle/>
                    <a:p>
                      <a:r>
                        <a:rPr lang="en-GB" sz="1600"/>
                        <a:t> WEEK 1</a:t>
                      </a:r>
                    </a:p>
                    <a:p>
                      <a:endParaRPr lang="en-GB" sz="16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</a:t>
                      </a:r>
                      <a:r>
                        <a:rPr lang="en-GB" sz="1400" baseline="0"/>
                        <a:t> FREE </a:t>
                      </a:r>
                      <a:r>
                        <a:rPr lang="en-GB" sz="1400"/>
                        <a:t>MONDAY</a:t>
                      </a:r>
                    </a:p>
                    <a:p>
                      <a:pPr algn="ctr"/>
                      <a:r>
                        <a:rPr lang="en-GB" sz="1400"/>
                        <a:t> 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endParaRPr lang="en-GB" sz="1400"/>
                    </a:p>
                    <a:p>
                      <a:pPr algn="ctr"/>
                      <a:endParaRPr lang="en-GB" sz="1400"/>
                    </a:p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Vegetable Pasta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Crispy Chicken Bites served with a sweet n sour Sauce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Pepperoni and Pesto Pizza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Crispy Battered </a:t>
                      </a: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Vegetarian Meatballs served with Rice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Lasagne served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Quorn Fillet</a:t>
                      </a:r>
                      <a:endParaRPr lang="en-GB" sz="1400" b="1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Vegetarian Sausage and Mash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  <a:p>
                      <a:pPr algn="ctr"/>
                      <a:r>
                        <a:rPr lang="en-GB" sz="1400" b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056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</a:p>
                    <a:p>
                      <a:pPr algn="ctr"/>
                      <a:endParaRPr lang="en-GB" sz="1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Chocolate   Mousse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Lemon Shortbread 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Chocolate Krispy Cake</a:t>
                      </a:r>
                    </a:p>
                    <a:p>
                      <a:pPr algn="ctr"/>
                      <a:r>
                        <a:rPr lang="en-GB" sz="1400" b="0" baseline="0"/>
                        <a:t>Or </a:t>
                      </a:r>
                    </a:p>
                    <a:p>
                      <a:pPr algn="ctr"/>
                      <a:r>
                        <a:rPr lang="en-GB" sz="1400" b="0" baseline="0"/>
                        <a:t>Fresh Fruit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Chewy Oaty Cookie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 Ice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4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72427"/>
              </p:ext>
            </p:extLst>
          </p:nvPr>
        </p:nvGraphicFramePr>
        <p:xfrm>
          <a:off x="457200" y="702578"/>
          <a:ext cx="8153400" cy="59388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074">
                <a:tc>
                  <a:txBody>
                    <a:bodyPr/>
                    <a:lstStyle/>
                    <a:p>
                      <a:r>
                        <a:rPr lang="en-GB" sz="1400"/>
                        <a:t> WEEK</a:t>
                      </a:r>
                      <a:r>
                        <a:rPr lang="en-GB" sz="1400" baseline="0"/>
                        <a:t> 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 FREE MONDAY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endParaRPr lang="en-GB" sz="1400"/>
                    </a:p>
                    <a:p>
                      <a:pPr algn="ctr"/>
                      <a:r>
                        <a:rPr lang="en-GB" sz="1100"/>
                        <a:t> 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34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Cheese and Tomato Pasta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Mild Chicken  Curry served</a:t>
                      </a:r>
                    </a:p>
                    <a:p>
                      <a:pPr algn="ctr"/>
                      <a:r>
                        <a:rPr lang="en-GB" sz="1400" b="0" dirty="0"/>
                        <a:t>on a bed of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Minced Beef Lasagne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Golden Crispy Chicken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40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Sweet Potato and Chickpea Curry served with Rice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Mediterranean Vegetable Pasta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Roasted Quorn Fillet</a:t>
                      </a:r>
                      <a:endParaRPr lang="en-GB" sz="1400" b="1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/>
                    </a:p>
                    <a:p>
                      <a:pPr algn="ctr"/>
                      <a:r>
                        <a:rPr lang="en-GB" sz="1400" b="0" baseline="0"/>
                        <a:t> 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and Cheese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32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40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</a:p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Marshmallow Crispy Cake 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  <a:r>
                        <a:rPr lang="en-GB" sz="1400" b="0" baseline="0" dirty="0"/>
                        <a:t>or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Carrot Cake 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Original Flapjack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baseline="0" dirty="0"/>
                        <a:t>Or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Fruit Flavoured Jelly 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 Ice</a:t>
                      </a:r>
                    </a:p>
                    <a:p>
                      <a:pPr algn="ctr"/>
                      <a:r>
                        <a:rPr lang="en-GB" sz="1400" b="0" dirty="0"/>
                        <a:t> 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3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</a:t>
            </a:r>
            <a:r>
              <a:rPr lang="en-GB" sz="4000" b="1"/>
              <a:t>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9426"/>
              </p:ext>
            </p:extLst>
          </p:nvPr>
        </p:nvGraphicFramePr>
        <p:xfrm>
          <a:off x="457200" y="762001"/>
          <a:ext cx="8229600" cy="561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0785">
                <a:tc>
                  <a:txBody>
                    <a:bodyPr/>
                    <a:lstStyle/>
                    <a:p>
                      <a:r>
                        <a:rPr lang="en-GB" sz="140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</a:t>
                      </a:r>
                      <a:r>
                        <a:rPr lang="en-GB" sz="1400" baseline="0"/>
                        <a:t> FREE </a:t>
                      </a:r>
                      <a:r>
                        <a:rPr lang="en-GB" sz="1400"/>
                        <a:t>MONDAY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928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Pepper and Mushroom and Pesto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Italian Style Meatballs on a bed of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Mediterranean Chicken Pasta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Crispy Battered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61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Vegan Penne Bolognaise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Maccaroni Cheese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Roasted Quorn Fillet</a:t>
                      </a:r>
                      <a:endParaRPr lang="en-GB" sz="1400" b="1"/>
                    </a:p>
                    <a:p>
                      <a:pPr algn="ctr"/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Vegan Chilli con Carne with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539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5349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Fruity Flapjack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Double Chocolate Cake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Cherry Bakewell Shortbread 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Apple Crumble with Custard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 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Choc Ice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77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478491BE617C46935F4D11E3282123" ma:contentTypeVersion="13" ma:contentTypeDescription="Create a new document." ma:contentTypeScope="" ma:versionID="0353612a7c9d861b91f0069e88eb21d7">
  <xsd:schema xmlns:xsd="http://www.w3.org/2001/XMLSchema" xmlns:xs="http://www.w3.org/2001/XMLSchema" xmlns:p="http://schemas.microsoft.com/office/2006/metadata/properties" xmlns:ns2="818d48e9-2db3-41f8-b8f1-55331a62b2c0" xmlns:ns3="6622fbff-9eb5-419a-9d6f-2a5d9dca5b67" targetNamespace="http://schemas.microsoft.com/office/2006/metadata/properties" ma:root="true" ma:fieldsID="078284395d883d9a01d9b737972a8fed" ns2:_="" ns3:_="">
    <xsd:import namespace="818d48e9-2db3-41f8-b8f1-55331a62b2c0"/>
    <xsd:import namespace="6622fbff-9eb5-419a-9d6f-2a5d9dca5b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d48e9-2db3-41f8-b8f1-55331a62b2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01056d8-c332-46f4-82d1-22d09075e4c0}" ma:internalName="TaxCatchAll" ma:showField="CatchAllData" ma:web="818d48e9-2db3-41f8-b8f1-55331a62b2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2fbff-9eb5-419a-9d6f-2a5d9dca5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abe8a87-5364-41bf-ad04-00ba232d6e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8d48e9-2db3-41f8-b8f1-55331a62b2c0" xsi:nil="true"/>
    <lcf76f155ced4ddcb4097134ff3c332f xmlns="6622fbff-9eb5-419a-9d6f-2a5d9dca5b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68D891-A213-442B-83AA-6F9C769D2849}"/>
</file>

<file path=customXml/itemProps2.xml><?xml version="1.0" encoding="utf-8"?>
<ds:datastoreItem xmlns:ds="http://schemas.openxmlformats.org/officeDocument/2006/customXml" ds:itemID="{AE34952D-EE46-4BF0-AEC2-21A6920BCC58}"/>
</file>

<file path=customXml/itemProps3.xml><?xml version="1.0" encoding="utf-8"?>
<ds:datastoreItem xmlns:ds="http://schemas.openxmlformats.org/officeDocument/2006/customXml" ds:itemID="{73EC0C84-297E-4F61-953A-5E309AFCB455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179</TotalTime>
  <Words>450</Words>
  <Application>Microsoft Office PowerPoint</Application>
  <PresentationFormat>On-screen Show (4:3)</PresentationFormat>
  <Paragraphs>162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THE DINER @ JOHN MASON</vt:lpstr>
      <vt:lpstr>THE DINER @ John mason</vt:lpstr>
      <vt:lpstr>THE DINER @ john mason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DINER @ DUNMORE SCHOOL</dc:title>
  <dc:creator>SercombeJ</dc:creator>
  <cp:lastModifiedBy>Lucie Cotmore-Brown</cp:lastModifiedBy>
  <cp:revision>2</cp:revision>
  <cp:lastPrinted>2020-02-04T10:23:17Z</cp:lastPrinted>
  <dcterms:created xsi:type="dcterms:W3CDTF">2006-08-16T00:00:00Z</dcterms:created>
  <dcterms:modified xsi:type="dcterms:W3CDTF">2024-11-08T16:12:06Z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0x01010081478491BE617C46935F4D11E3282123</vt:lpwstr>
  </property>
</Properties>
</file>