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5"/>
  </p:notesMasterIdLst>
  <p:sldIdLst>
    <p:sldId id="256" r:id="rId2"/>
    <p:sldId id="259" r:id="rId3"/>
    <p:sldId id="258" r:id="rId4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B29F1B0-D564-4409-97FE-2C8815414A4A}" v="5" dt="2024-10-23T11:36:11.77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176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633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4" y="1"/>
            <a:ext cx="2945659" cy="49633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102279-5075-4578-AF1E-046F39358B83}" type="datetimeFigureOut">
              <a:rPr lang="en-GB" smtClean="0"/>
              <a:t>08/11/2024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5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63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4" y="9428584"/>
            <a:ext cx="2945659" cy="4963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0AFEA0-3A4E-4B42-8741-E18135E406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63921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0AFEA0-3A4E-4B42-8741-E18135E406C4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0180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0AFEA0-3A4E-4B42-8741-E18135E406C4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0180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0AFEA0-3A4E-4B42-8741-E18135E406C4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0180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S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13259" y="1300786"/>
            <a:ext cx="6517482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13259" y="3886201"/>
            <a:ext cx="6517482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12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6" y="4289374"/>
            <a:ext cx="7773324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88558" y="698261"/>
            <a:ext cx="7366899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5108728"/>
            <a:ext cx="7773339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1621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7773339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204821"/>
            <a:ext cx="7773339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1201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872588"/>
            <a:ext cx="6977064" cy="2729915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610032"/>
            <a:ext cx="6564224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372797"/>
            <a:ext cx="7773339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737626" y="887859"/>
            <a:ext cx="546888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850130" y="3120015"/>
            <a:ext cx="553641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462427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2138722"/>
            <a:ext cx="7773339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662335"/>
            <a:ext cx="7773339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2588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7773339" cy="160509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331" y="2367093"/>
            <a:ext cx="2474232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331" y="2943356"/>
            <a:ext cx="2474232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9292" y="2367093"/>
            <a:ext cx="246864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31012" y="2943356"/>
            <a:ext cx="2477513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2367093"/>
            <a:ext cx="24786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79974" y="2943356"/>
            <a:ext cx="247869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2200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5331" y="610772"/>
            <a:ext cx="7773339" cy="160392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5331" y="4204820"/>
            <a:ext cx="2472307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5331" y="2367093"/>
            <a:ext cx="2472307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5331" y="4781082"/>
            <a:ext cx="2472307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2069" y="4204820"/>
            <a:ext cx="247637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331011" y="2367093"/>
            <a:ext cx="2477514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31011" y="4781081"/>
            <a:ext cx="2477514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4204820"/>
            <a:ext cx="247551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79974" y="2367093"/>
            <a:ext cx="2478696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79880" y="4781079"/>
            <a:ext cx="2478790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2415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685331" y="2367094"/>
            <a:ext cx="7773339" cy="342410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48926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609602"/>
            <a:ext cx="1914995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685331" y="609602"/>
            <a:ext cx="5744043" cy="518159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2430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2367093"/>
            <a:ext cx="7772870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6872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828564"/>
            <a:ext cx="7763814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31" y="3657458"/>
            <a:ext cx="7763814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163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2367093"/>
            <a:ext cx="3829520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4629150" y="2367093"/>
            <a:ext cx="3829050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0657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9746" y="2371018"/>
            <a:ext cx="3655106" cy="679994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685331" y="3051013"/>
            <a:ext cx="3829520" cy="2740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97317" y="2371018"/>
            <a:ext cx="3661353" cy="679994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4629150" y="3051013"/>
            <a:ext cx="3829051" cy="2740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0561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527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4900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2951766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3808547" y="609601"/>
            <a:ext cx="4650122" cy="518159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2632852"/>
            <a:ext cx="2951767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4329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2" y="609600"/>
            <a:ext cx="4129618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04270" y="609601"/>
            <a:ext cx="3005851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2632853"/>
            <a:ext cx="4129604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1190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9144002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31" y="2367094"/>
            <a:ext cx="7773339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59053" y="588327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331" y="5883276"/>
            <a:ext cx="50046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5509" y="5883276"/>
            <a:ext cx="57316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4492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228600" y="316832"/>
            <a:ext cx="10134600" cy="609599"/>
          </a:xfrm>
        </p:spPr>
        <p:txBody>
          <a:bodyPr>
            <a:noAutofit/>
          </a:bodyPr>
          <a:lstStyle/>
          <a:p>
            <a:pPr algn="ctr"/>
            <a:r>
              <a:rPr lang="en-GB" sz="4000" b="1" dirty="0">
                <a:solidFill>
                  <a:srgbClr val="FF0000"/>
                </a:solidFill>
              </a:rPr>
              <a:t>THE DINER @ JOHN MASON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5867400"/>
            <a:ext cx="7239000" cy="838200"/>
          </a:xfrm>
        </p:spPr>
        <p:txBody>
          <a:bodyPr>
            <a:normAutofit/>
          </a:bodyPr>
          <a:lstStyle/>
          <a:p>
            <a:endParaRPr lang="en-GB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3306928"/>
              </p:ext>
            </p:extLst>
          </p:nvPr>
        </p:nvGraphicFramePr>
        <p:xfrm>
          <a:off x="457200" y="879957"/>
          <a:ext cx="8229600" cy="554552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066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716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7603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872992">
                <a:tc>
                  <a:txBody>
                    <a:bodyPr/>
                    <a:lstStyle/>
                    <a:p>
                      <a:r>
                        <a:rPr lang="en-GB" sz="1600"/>
                        <a:t> WEEK 1</a:t>
                      </a:r>
                    </a:p>
                    <a:p>
                      <a:endParaRPr lang="en-GB" sz="160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/>
                        <a:t>MEAT</a:t>
                      </a:r>
                      <a:r>
                        <a:rPr lang="en-GB" sz="1400" baseline="0"/>
                        <a:t> FREE </a:t>
                      </a:r>
                      <a:r>
                        <a:rPr lang="en-GB" sz="1400"/>
                        <a:t>MONDAY</a:t>
                      </a:r>
                    </a:p>
                    <a:p>
                      <a:pPr algn="ctr"/>
                      <a:r>
                        <a:rPr lang="en-GB" sz="1400"/>
                        <a:t>  </a:t>
                      </a: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/>
                        <a:t>TUESDAY</a:t>
                      </a:r>
                    </a:p>
                    <a:p>
                      <a:pPr algn="ctr"/>
                      <a:r>
                        <a:rPr lang="en-GB" sz="1400"/>
                        <a:t> </a:t>
                      </a:r>
                      <a:endParaRPr lang="en-GB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/>
                        <a:t>WEDNESDAY</a:t>
                      </a:r>
                      <a:r>
                        <a:rPr lang="en-GB" sz="1400" baseline="0"/>
                        <a:t>  </a:t>
                      </a:r>
                      <a:endParaRPr lang="en-GB" sz="140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/>
                        <a:t>THURSDAY</a:t>
                      </a:r>
                    </a:p>
                    <a:p>
                      <a:pPr algn="ctr"/>
                      <a:r>
                        <a:rPr lang="en-GB" sz="1400"/>
                        <a:t> </a:t>
                      </a: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/>
                        <a:t>FRIDAY</a:t>
                      </a:r>
                    </a:p>
                    <a:p>
                      <a:pPr algn="ctr"/>
                      <a:endParaRPr lang="en-GB" sz="1400"/>
                    </a:p>
                    <a:p>
                      <a:pPr algn="ctr"/>
                      <a:endParaRPr lang="en-GB" sz="1400"/>
                    </a:p>
                    <a:p>
                      <a:pPr algn="ctr"/>
                      <a:endParaRPr lang="en-GB" sz="110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24533">
                <a:tc>
                  <a:txBody>
                    <a:bodyPr/>
                    <a:lstStyle/>
                    <a:p>
                      <a:pPr algn="ctr"/>
                      <a:r>
                        <a:rPr lang="en-GB" sz="1200"/>
                        <a:t>MAIN</a:t>
                      </a:r>
                    </a:p>
                    <a:p>
                      <a:pPr algn="ctr"/>
                      <a:r>
                        <a:rPr lang="en-GB" sz="1200"/>
                        <a:t>COURSE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dirty="0"/>
                        <a:t>Roasted Vegetable Pasta Bake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dirty="0"/>
                        <a:t>Crispy Chicken Bites served with a sweet n sour Sauce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/>
                        <a:t>Roast</a:t>
                      </a:r>
                      <a:r>
                        <a:rPr lang="en-GB" sz="1400" b="0" baseline="0"/>
                        <a:t> Chicken with Yorkshire Pudding</a:t>
                      </a:r>
                      <a:endParaRPr lang="en-GB" sz="1400" b="0"/>
                    </a:p>
                    <a:p>
                      <a:pPr algn="ctr"/>
                      <a:endParaRPr lang="en-GB" sz="1400" b="0" baseline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/>
                        <a:t>Pepperoni and Pesto Pizza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/>
                        <a:t>Crispy Battered </a:t>
                      </a:r>
                      <a:r>
                        <a:rPr lang="en-GB" sz="1400" b="0" baseline="0" dirty="0"/>
                        <a:t> </a:t>
                      </a:r>
                      <a:r>
                        <a:rPr lang="en-GB" sz="1400" b="0" dirty="0"/>
                        <a:t>Fish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24533">
                <a:tc>
                  <a:txBody>
                    <a:bodyPr/>
                    <a:lstStyle/>
                    <a:p>
                      <a:pPr algn="ctr"/>
                      <a:r>
                        <a:rPr lang="en-GB" sz="1200"/>
                        <a:t>VEGETARIAN DISH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dirty="0"/>
                        <a:t>Vegetarian Meatballs served with Rice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dirty="0"/>
                        <a:t>Vegetable Lasagne served with Garlic Bread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dirty="0"/>
                        <a:t>Roasted Quorn Fillet</a:t>
                      </a:r>
                      <a:endParaRPr lang="en-GB" sz="1400" b="1" dirty="0"/>
                    </a:p>
                    <a:p>
                      <a:pPr algn="ctr"/>
                      <a:r>
                        <a:rPr lang="en-GB" sz="1400" b="0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dirty="0"/>
                        <a:t>Vegetarian Sausage and Mash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/>
                        <a:t>Jacket Potato</a:t>
                      </a:r>
                      <a:r>
                        <a:rPr lang="en-GB" sz="1400" baseline="0"/>
                        <a:t> served with Cheese &amp; Beans</a:t>
                      </a:r>
                      <a:endParaRPr lang="en-GB" sz="1400" b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24533">
                <a:tc>
                  <a:txBody>
                    <a:bodyPr/>
                    <a:lstStyle/>
                    <a:p>
                      <a:pPr algn="ctr"/>
                      <a:r>
                        <a:rPr lang="en-GB" sz="1200"/>
                        <a:t>POTATO</a:t>
                      </a:r>
                      <a:r>
                        <a:rPr lang="en-GB" sz="1200" baseline="0"/>
                        <a:t> &amp; VEGETABLES</a:t>
                      </a:r>
                      <a:endParaRPr lang="en-GB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/>
                        <a:t>A</a:t>
                      </a:r>
                      <a:r>
                        <a:rPr lang="en-GB" sz="1400" b="0" baseline="0"/>
                        <a:t> Selection of Seasonal Vegetables and Potato</a:t>
                      </a:r>
                      <a:endParaRPr lang="en-GB" sz="1400" b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/>
                        <a:t>A</a:t>
                      </a:r>
                      <a:r>
                        <a:rPr lang="en-GB" sz="1400" b="0" baseline="0"/>
                        <a:t> Selection of Seasonal Vegetables and Potato</a:t>
                      </a:r>
                      <a:endParaRPr lang="en-GB" sz="1400" b="0"/>
                    </a:p>
                    <a:p>
                      <a:pPr algn="ctr"/>
                      <a:r>
                        <a:rPr lang="en-GB" sz="1400" b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/>
                        <a:t>A</a:t>
                      </a:r>
                      <a:r>
                        <a:rPr lang="en-GB" sz="1400" b="0" baseline="0"/>
                        <a:t> Selection of Seasonal Vegetables and Potato</a:t>
                      </a:r>
                      <a:endParaRPr lang="en-GB" sz="1400" b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/>
                        <a:t>A</a:t>
                      </a:r>
                      <a:r>
                        <a:rPr lang="en-GB" sz="1400" b="0" baseline="0"/>
                        <a:t> Selection of Seasonal Vegetables and Potato</a:t>
                      </a:r>
                      <a:endParaRPr lang="en-GB" sz="1400" b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/>
                        <a:t>A</a:t>
                      </a:r>
                      <a:r>
                        <a:rPr lang="en-GB" sz="1400" b="0" baseline="0"/>
                        <a:t> Selection of Seasonal Vegetables and Potato</a:t>
                      </a:r>
                      <a:endParaRPr lang="en-GB" sz="1400" b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39056">
                <a:tc>
                  <a:txBody>
                    <a:bodyPr/>
                    <a:lstStyle/>
                    <a:p>
                      <a:pPr algn="ctr"/>
                      <a:endParaRPr lang="en-GB" sz="1200"/>
                    </a:p>
                    <a:p>
                      <a:pPr algn="ctr"/>
                      <a:r>
                        <a:rPr lang="en-GB" sz="1200"/>
                        <a:t>DESSERT</a:t>
                      </a:r>
                    </a:p>
                    <a:p>
                      <a:pPr algn="ctr"/>
                      <a:r>
                        <a:rPr lang="en-GB" sz="1200"/>
                        <a:t>OR</a:t>
                      </a:r>
                    </a:p>
                    <a:p>
                      <a:pPr algn="ctr"/>
                      <a:r>
                        <a:rPr lang="en-GB" sz="1200" baseline="0"/>
                        <a:t> FRESH FRUIT</a:t>
                      </a:r>
                    </a:p>
                    <a:p>
                      <a:pPr algn="ctr"/>
                      <a:endParaRPr lang="en-GB" sz="1200" baseline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dirty="0"/>
                        <a:t>Chocolate   Mousse</a:t>
                      </a:r>
                    </a:p>
                    <a:p>
                      <a:pPr algn="ctr"/>
                      <a:r>
                        <a:rPr lang="en-GB" sz="1400" b="0" dirty="0"/>
                        <a:t>Or </a:t>
                      </a:r>
                    </a:p>
                    <a:p>
                      <a:pPr algn="ctr"/>
                      <a:r>
                        <a:rPr lang="en-GB" sz="1400" b="0" dirty="0"/>
                        <a:t>Fresh Fruit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dirty="0"/>
                        <a:t> Lemon Shortbread </a:t>
                      </a:r>
                    </a:p>
                    <a:p>
                      <a:pPr algn="ctr"/>
                      <a:r>
                        <a:rPr lang="en-GB" sz="1400" b="0" dirty="0"/>
                        <a:t>Or</a:t>
                      </a:r>
                    </a:p>
                    <a:p>
                      <a:pPr algn="ctr"/>
                      <a:r>
                        <a:rPr lang="en-GB" sz="1400" b="0" dirty="0"/>
                        <a:t>Fresh Fruit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/>
                        <a:t>Chocolate Krispy Cake</a:t>
                      </a:r>
                    </a:p>
                    <a:p>
                      <a:pPr algn="ctr"/>
                      <a:r>
                        <a:rPr lang="en-GB" sz="1400" b="0" baseline="0"/>
                        <a:t>Or </a:t>
                      </a:r>
                    </a:p>
                    <a:p>
                      <a:pPr algn="ctr"/>
                      <a:r>
                        <a:rPr lang="en-GB" sz="1400" b="0" baseline="0"/>
                        <a:t>Fresh Fruit</a:t>
                      </a:r>
                      <a:endParaRPr lang="en-GB" sz="1400" b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dirty="0"/>
                        <a:t>Chewy Oaty Cookie</a:t>
                      </a:r>
                      <a:endParaRPr lang="en-GB" sz="1400" b="0" baseline="0" dirty="0"/>
                    </a:p>
                    <a:p>
                      <a:pPr algn="ctr"/>
                      <a:r>
                        <a:rPr lang="en-GB" sz="1400" b="0" dirty="0"/>
                        <a:t>Or </a:t>
                      </a:r>
                    </a:p>
                    <a:p>
                      <a:pPr algn="ctr"/>
                      <a:r>
                        <a:rPr lang="en-GB" sz="1400" b="0" dirty="0"/>
                        <a:t>Fresh Fruit </a:t>
                      </a:r>
                    </a:p>
                    <a:p>
                      <a:pPr algn="ctr"/>
                      <a:endParaRPr lang="en-GB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/>
                        <a:t>Choc Ice</a:t>
                      </a:r>
                    </a:p>
                    <a:p>
                      <a:pPr algn="ctr"/>
                      <a:r>
                        <a:rPr lang="en-GB" sz="1400" b="0" dirty="0"/>
                        <a:t>Or</a:t>
                      </a:r>
                      <a:r>
                        <a:rPr lang="en-GB" sz="1400" b="0" baseline="0" dirty="0"/>
                        <a:t> </a:t>
                      </a:r>
                    </a:p>
                    <a:p>
                      <a:pPr algn="ctr"/>
                      <a:r>
                        <a:rPr lang="en-GB" sz="1400" b="0" baseline="0" dirty="0"/>
                        <a:t>Fresh Fruit</a:t>
                      </a:r>
                      <a:endParaRPr lang="en-GB" sz="14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70496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228600"/>
            <a:ext cx="7772400" cy="609599"/>
          </a:xfrm>
        </p:spPr>
        <p:txBody>
          <a:bodyPr>
            <a:noAutofit/>
          </a:bodyPr>
          <a:lstStyle/>
          <a:p>
            <a:pPr algn="ctr"/>
            <a:r>
              <a:rPr lang="en-GB" sz="4000" b="1" dirty="0"/>
              <a:t>THE DINER @ John mason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5867400"/>
            <a:ext cx="7239000" cy="838200"/>
          </a:xfrm>
        </p:spPr>
        <p:txBody>
          <a:bodyPr>
            <a:normAutofit/>
          </a:bodyPr>
          <a:lstStyle/>
          <a:p>
            <a:endParaRPr lang="en-GB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5372427"/>
              </p:ext>
            </p:extLst>
          </p:nvPr>
        </p:nvGraphicFramePr>
        <p:xfrm>
          <a:off x="457200" y="702578"/>
          <a:ext cx="8153400" cy="5938823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0569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098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098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58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589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589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857074">
                <a:tc>
                  <a:txBody>
                    <a:bodyPr/>
                    <a:lstStyle/>
                    <a:p>
                      <a:r>
                        <a:rPr lang="en-GB" sz="1400"/>
                        <a:t> WEEK</a:t>
                      </a:r>
                      <a:r>
                        <a:rPr lang="en-GB" sz="1400" baseline="0"/>
                        <a:t> 2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/>
                        <a:t>MEAT FREE MONDAY</a:t>
                      </a:r>
                    </a:p>
                    <a:p>
                      <a:pPr algn="ctr"/>
                      <a:r>
                        <a:rPr lang="en-GB" sz="1400"/>
                        <a:t> 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/>
                        <a:t>TUESDAY</a:t>
                      </a:r>
                    </a:p>
                    <a:p>
                      <a:pPr algn="ctr"/>
                      <a:r>
                        <a:rPr lang="en-GB" sz="1400"/>
                        <a:t> </a:t>
                      </a:r>
                      <a:endParaRPr lang="en-GB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/>
                        <a:t>WEDNESDAY</a:t>
                      </a:r>
                      <a:r>
                        <a:rPr lang="en-GB" sz="1400" baseline="0"/>
                        <a:t>  </a:t>
                      </a:r>
                      <a:endParaRPr lang="en-GB" sz="140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/>
                        <a:t>THURSDAY</a:t>
                      </a:r>
                    </a:p>
                    <a:p>
                      <a:pPr algn="ctr"/>
                      <a:r>
                        <a:rPr lang="en-GB" sz="1400"/>
                        <a:t> 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/>
                        <a:t>FRIDAY</a:t>
                      </a:r>
                    </a:p>
                    <a:p>
                      <a:pPr algn="ctr"/>
                      <a:endParaRPr lang="en-GB" sz="1400"/>
                    </a:p>
                    <a:p>
                      <a:pPr algn="ctr"/>
                      <a:r>
                        <a:rPr lang="en-GB" sz="1100"/>
                        <a:t> </a:t>
                      </a:r>
                    </a:p>
                    <a:p>
                      <a:pPr algn="ctr"/>
                      <a:r>
                        <a:rPr lang="en-GB" sz="1400"/>
                        <a:t> 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12341">
                <a:tc>
                  <a:txBody>
                    <a:bodyPr/>
                    <a:lstStyle/>
                    <a:p>
                      <a:pPr algn="ctr"/>
                      <a:r>
                        <a:rPr lang="en-GB" sz="1200"/>
                        <a:t>MAIN</a:t>
                      </a:r>
                    </a:p>
                    <a:p>
                      <a:pPr algn="ctr"/>
                      <a:r>
                        <a:rPr lang="en-GB" sz="1200"/>
                        <a:t>COURSE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dirty="0"/>
                        <a:t>Cheese and Tomato Pasta Bake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/>
                        <a:t>Mild Chicken  Curry served</a:t>
                      </a:r>
                    </a:p>
                    <a:p>
                      <a:pPr algn="ctr"/>
                      <a:r>
                        <a:rPr lang="en-GB" sz="1400" b="0" dirty="0"/>
                        <a:t>on a bed of Rice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/>
                        <a:t>Roast</a:t>
                      </a:r>
                      <a:r>
                        <a:rPr lang="en-GB" sz="1400" b="0" baseline="0"/>
                        <a:t> Chicken with Yorkshire Pudding</a:t>
                      </a:r>
                      <a:endParaRPr lang="en-GB" sz="1400" b="0"/>
                    </a:p>
                    <a:p>
                      <a:pPr algn="ctr"/>
                      <a:endParaRPr lang="en-GB" sz="1400" b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/>
                        <a:t>Minced Beef Lasagne with Garlic Bread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/>
                        <a:t>Golden Crispy Chicken Nuggets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07401">
                <a:tc>
                  <a:txBody>
                    <a:bodyPr/>
                    <a:lstStyle/>
                    <a:p>
                      <a:pPr algn="ctr"/>
                      <a:r>
                        <a:rPr lang="en-GB" sz="1200"/>
                        <a:t>VEGETARIAN DISH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dirty="0"/>
                        <a:t>Sweet Potato and Chickpea Curry served with Rice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dirty="0"/>
                        <a:t>Mediterranean Vegetable Pasta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/>
                        <a:t>Roasted Quorn Fillet</a:t>
                      </a:r>
                      <a:endParaRPr lang="en-GB" sz="1400" b="1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="1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="1"/>
                    </a:p>
                    <a:p>
                      <a:pPr algn="ctr"/>
                      <a:r>
                        <a:rPr lang="en-GB" sz="1400" b="0" baseline="0"/>
                        <a:t> </a:t>
                      </a:r>
                      <a:endParaRPr lang="en-GB" sz="1400" b="0"/>
                    </a:p>
                    <a:p>
                      <a:pPr algn="ctr"/>
                      <a:endParaRPr lang="en-GB" sz="1400" b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dirty="0"/>
                        <a:t>Vegetable and Cheese Bake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/>
                        <a:t>Jacket Potato</a:t>
                      </a:r>
                      <a:r>
                        <a:rPr lang="en-GB" sz="1400" baseline="0"/>
                        <a:t> served with Cheese &amp; Beans</a:t>
                      </a:r>
                      <a:endParaRPr lang="en-GB" sz="1400" b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48321">
                <a:tc>
                  <a:txBody>
                    <a:bodyPr/>
                    <a:lstStyle/>
                    <a:p>
                      <a:pPr algn="ctr"/>
                      <a:r>
                        <a:rPr lang="en-GB" sz="1200"/>
                        <a:t>POTATO</a:t>
                      </a:r>
                      <a:r>
                        <a:rPr lang="en-GB" sz="1200" baseline="0"/>
                        <a:t> &amp; VEGETABLES</a:t>
                      </a:r>
                      <a:endParaRPr lang="en-GB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/>
                        <a:t>A</a:t>
                      </a:r>
                      <a:r>
                        <a:rPr lang="en-GB" sz="1400" b="0" baseline="0"/>
                        <a:t> Selection of Seasonal Vegetables and Potato</a:t>
                      </a:r>
                      <a:endParaRPr lang="en-GB" sz="1400" b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/>
                        <a:t>A</a:t>
                      </a:r>
                      <a:r>
                        <a:rPr lang="en-GB" sz="1400" b="0" baseline="0"/>
                        <a:t> Selection of Seasonal Vegetables and Potato</a:t>
                      </a:r>
                      <a:endParaRPr lang="en-GB" sz="1400" b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/>
                        <a:t>A</a:t>
                      </a:r>
                      <a:r>
                        <a:rPr lang="en-GB" sz="1400" b="0" baseline="0"/>
                        <a:t> Selection of Seasonal Vegetables and Potato</a:t>
                      </a:r>
                      <a:endParaRPr lang="en-GB" sz="1400" b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/>
                        <a:t>A</a:t>
                      </a:r>
                      <a:r>
                        <a:rPr lang="en-GB" sz="1400" b="0" baseline="0"/>
                        <a:t> Selection of Seasonal Vegetables and Potato</a:t>
                      </a:r>
                      <a:endParaRPr lang="en-GB" sz="1400" b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/>
                        <a:t>A</a:t>
                      </a:r>
                      <a:r>
                        <a:rPr lang="en-GB" sz="1400" b="0" baseline="0"/>
                        <a:t> Selection of Seasonal Vegetables and Potato</a:t>
                      </a:r>
                      <a:endParaRPr lang="en-GB" sz="1400" b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07401">
                <a:tc>
                  <a:txBody>
                    <a:bodyPr/>
                    <a:lstStyle/>
                    <a:p>
                      <a:pPr algn="ctr"/>
                      <a:r>
                        <a:rPr lang="en-GB" sz="1200"/>
                        <a:t>DESSERT</a:t>
                      </a:r>
                    </a:p>
                    <a:p>
                      <a:pPr algn="ctr"/>
                      <a:r>
                        <a:rPr lang="en-GB" sz="1200"/>
                        <a:t>OR</a:t>
                      </a:r>
                    </a:p>
                    <a:p>
                      <a:pPr algn="ctr"/>
                      <a:r>
                        <a:rPr lang="en-GB" sz="1200" baseline="0"/>
                        <a:t> FRESH FRUIT</a:t>
                      </a:r>
                    </a:p>
                    <a:p>
                      <a:pPr algn="ctr"/>
                      <a:endParaRPr lang="en-GB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dirty="0"/>
                        <a:t>Marshmallow Crispy Cake </a:t>
                      </a:r>
                    </a:p>
                    <a:p>
                      <a:pPr algn="ctr"/>
                      <a:r>
                        <a:rPr lang="en-GB" sz="1400" b="0" dirty="0"/>
                        <a:t> </a:t>
                      </a:r>
                      <a:r>
                        <a:rPr lang="en-GB" sz="1400" b="0" baseline="0" dirty="0"/>
                        <a:t>or</a:t>
                      </a:r>
                    </a:p>
                    <a:p>
                      <a:pPr algn="ctr"/>
                      <a:r>
                        <a:rPr lang="en-GB" sz="1400" b="0" baseline="0" dirty="0"/>
                        <a:t>Fresh Fruit</a:t>
                      </a:r>
                    </a:p>
                    <a:p>
                      <a:pPr algn="ctr"/>
                      <a:r>
                        <a:rPr lang="en-GB" sz="1400" b="0" baseline="0" dirty="0"/>
                        <a:t> </a:t>
                      </a:r>
                      <a:endParaRPr lang="en-GB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/>
                        <a:t>Carrot Cake </a:t>
                      </a:r>
                    </a:p>
                    <a:p>
                      <a:pPr algn="ctr"/>
                      <a:r>
                        <a:rPr lang="en-GB" sz="1400" b="0" dirty="0"/>
                        <a:t>Or</a:t>
                      </a:r>
                    </a:p>
                    <a:p>
                      <a:pPr algn="ctr"/>
                      <a:r>
                        <a:rPr lang="en-GB" sz="1400" b="0" dirty="0"/>
                        <a:t>Fresh Fruit</a:t>
                      </a:r>
                    </a:p>
                    <a:p>
                      <a:pPr algn="ctr"/>
                      <a:r>
                        <a:rPr lang="en-GB" sz="1400" b="0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/>
                        <a:t>Original Flapjack</a:t>
                      </a:r>
                      <a:endParaRPr lang="en-GB" sz="1400" b="0" baseline="0" dirty="0"/>
                    </a:p>
                    <a:p>
                      <a:pPr algn="ctr"/>
                      <a:r>
                        <a:rPr lang="en-GB" sz="1400" b="0" baseline="0" dirty="0"/>
                        <a:t>Or </a:t>
                      </a:r>
                    </a:p>
                    <a:p>
                      <a:pPr algn="ctr"/>
                      <a:r>
                        <a:rPr lang="en-GB" sz="1400" b="0" baseline="0" dirty="0"/>
                        <a:t>Fresh Fruit</a:t>
                      </a:r>
                    </a:p>
                    <a:p>
                      <a:pPr algn="ctr"/>
                      <a:r>
                        <a:rPr lang="en-GB" sz="1400" b="0" baseline="0" dirty="0"/>
                        <a:t> </a:t>
                      </a:r>
                      <a:endParaRPr lang="en-GB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dirty="0"/>
                        <a:t> Fruit Flavoured Jelly </a:t>
                      </a:r>
                    </a:p>
                    <a:p>
                      <a:pPr algn="ctr"/>
                      <a:r>
                        <a:rPr lang="en-GB" sz="1400" b="0" dirty="0"/>
                        <a:t>Or </a:t>
                      </a:r>
                    </a:p>
                    <a:p>
                      <a:pPr algn="ctr"/>
                      <a:r>
                        <a:rPr lang="en-GB" sz="1400" b="0" dirty="0"/>
                        <a:t>Fresh Fruit</a:t>
                      </a:r>
                    </a:p>
                    <a:p>
                      <a:pPr algn="ctr"/>
                      <a:r>
                        <a:rPr lang="en-GB" sz="1400" b="0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/>
                        <a:t>Choc Ice</a:t>
                      </a:r>
                    </a:p>
                    <a:p>
                      <a:pPr algn="ctr"/>
                      <a:r>
                        <a:rPr lang="en-GB" sz="1400" b="0" dirty="0"/>
                        <a:t> Or</a:t>
                      </a:r>
                      <a:r>
                        <a:rPr lang="en-GB" sz="1400" b="0" baseline="0" dirty="0"/>
                        <a:t> </a:t>
                      </a:r>
                    </a:p>
                    <a:p>
                      <a:pPr algn="ctr"/>
                      <a:r>
                        <a:rPr lang="en-GB" sz="1400" b="0" baseline="0" dirty="0"/>
                        <a:t>Fresh Fruit</a:t>
                      </a:r>
                    </a:p>
                    <a:p>
                      <a:pPr algn="ctr"/>
                      <a:r>
                        <a:rPr lang="en-GB" sz="1400" b="0" baseline="0" dirty="0"/>
                        <a:t> </a:t>
                      </a:r>
                      <a:endParaRPr lang="en-GB" sz="14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583333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228600"/>
            <a:ext cx="7772400" cy="609599"/>
          </a:xfrm>
        </p:spPr>
        <p:txBody>
          <a:bodyPr>
            <a:noAutofit/>
          </a:bodyPr>
          <a:lstStyle/>
          <a:p>
            <a:pPr algn="ctr"/>
            <a:r>
              <a:rPr lang="en-GB" sz="4000" b="1" dirty="0"/>
              <a:t>THE DINER @ </a:t>
            </a:r>
            <a:r>
              <a:rPr lang="en-GB" sz="4000" b="1"/>
              <a:t>john mason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5867400"/>
            <a:ext cx="7239000" cy="838200"/>
          </a:xfrm>
        </p:spPr>
        <p:txBody>
          <a:bodyPr>
            <a:normAutofit/>
          </a:bodyPr>
          <a:lstStyle/>
          <a:p>
            <a:endParaRPr lang="en-GB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629426"/>
              </p:ext>
            </p:extLst>
          </p:nvPr>
        </p:nvGraphicFramePr>
        <p:xfrm>
          <a:off x="457200" y="762001"/>
          <a:ext cx="8229600" cy="56121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6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10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695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5828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8491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910785">
                <a:tc>
                  <a:txBody>
                    <a:bodyPr/>
                    <a:lstStyle/>
                    <a:p>
                      <a:r>
                        <a:rPr lang="en-GB" sz="1400"/>
                        <a:t>WEEK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/>
                        <a:t>MEAT</a:t>
                      </a:r>
                      <a:r>
                        <a:rPr lang="en-GB" sz="1400" baseline="0"/>
                        <a:t> FREE </a:t>
                      </a:r>
                      <a:r>
                        <a:rPr lang="en-GB" sz="1400"/>
                        <a:t>MONDAY</a:t>
                      </a:r>
                    </a:p>
                    <a:p>
                      <a:pPr algn="ctr"/>
                      <a:r>
                        <a:rPr lang="en-GB" sz="140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/>
                        <a:t>TUESDAY</a:t>
                      </a:r>
                    </a:p>
                    <a:p>
                      <a:pPr algn="ctr"/>
                      <a:r>
                        <a:rPr lang="en-GB" sz="1400"/>
                        <a:t> </a:t>
                      </a:r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/>
                        <a:t>WEDNESDAY</a:t>
                      </a:r>
                      <a:r>
                        <a:rPr lang="en-GB" sz="1400" baseline="0"/>
                        <a:t>  </a:t>
                      </a:r>
                      <a:endParaRPr lang="en-GB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/>
                        <a:t>THURSDAY</a:t>
                      </a:r>
                    </a:p>
                    <a:p>
                      <a:pPr algn="ctr"/>
                      <a:r>
                        <a:rPr lang="en-GB" sz="140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/>
                        <a:t>FRIDAY</a:t>
                      </a:r>
                    </a:p>
                    <a:p>
                      <a:pPr algn="ctr"/>
                      <a:r>
                        <a:rPr lang="en-GB" sz="1400"/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41928">
                <a:tc>
                  <a:txBody>
                    <a:bodyPr/>
                    <a:lstStyle/>
                    <a:p>
                      <a:pPr algn="ctr"/>
                      <a:r>
                        <a:rPr lang="en-GB" sz="1200"/>
                        <a:t>MAIN</a:t>
                      </a:r>
                    </a:p>
                    <a:p>
                      <a:pPr algn="ctr"/>
                      <a:r>
                        <a:rPr lang="en-GB" sz="1200"/>
                        <a:t>COURSE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/>
                        <a:t>Pepper and Mushroom and Pesto Pizza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dirty="0"/>
                        <a:t>Italian Style Meatballs on a bed of Rice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/>
                        <a:t>Roast</a:t>
                      </a:r>
                      <a:r>
                        <a:rPr lang="en-GB" sz="1400" b="0" baseline="0"/>
                        <a:t> Chicken with Yorkshire Pudding</a:t>
                      </a:r>
                      <a:endParaRPr lang="en-GB" sz="1400" b="0"/>
                    </a:p>
                    <a:p>
                      <a:pPr algn="ctr"/>
                      <a:endParaRPr lang="en-GB" sz="1400" b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/>
                        <a:t>Mediterranean Chicken Pasta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Crispy Battered Fish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92613">
                <a:tc>
                  <a:txBody>
                    <a:bodyPr/>
                    <a:lstStyle/>
                    <a:p>
                      <a:pPr algn="ctr"/>
                      <a:r>
                        <a:rPr lang="en-GB" sz="1200"/>
                        <a:t>VEGETARIAN DISH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dirty="0"/>
                        <a:t>Vegan Penne Bolognaise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/>
                        <a:t>Maccaroni Cheese with Garlic Bread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/>
                        <a:t>Roasted Quorn Fillet</a:t>
                      </a:r>
                      <a:endParaRPr lang="en-GB" sz="1400" b="1"/>
                    </a:p>
                    <a:p>
                      <a:pPr algn="ctr"/>
                      <a:endParaRPr lang="en-GB" sz="1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/>
                        <a:t>Vegan Chilli con Carne with Rice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/>
                        <a:t>Jacket Potato</a:t>
                      </a:r>
                      <a:r>
                        <a:rPr lang="en-GB" sz="1400" baseline="0"/>
                        <a:t> served with Cheese &amp; Beans</a:t>
                      </a:r>
                      <a:endParaRPr lang="en-GB" sz="1400" b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58539">
                <a:tc>
                  <a:txBody>
                    <a:bodyPr/>
                    <a:lstStyle/>
                    <a:p>
                      <a:pPr algn="ctr"/>
                      <a:r>
                        <a:rPr lang="en-GB" sz="1200"/>
                        <a:t>POTATO</a:t>
                      </a:r>
                      <a:r>
                        <a:rPr lang="en-GB" sz="1200" baseline="0"/>
                        <a:t> &amp; VEGETABLES</a:t>
                      </a:r>
                      <a:endParaRPr lang="en-GB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/>
                        <a:t>A</a:t>
                      </a:r>
                      <a:r>
                        <a:rPr lang="en-GB" sz="1400" baseline="0"/>
                        <a:t> Selection of Seasonal Vegetables and Potato</a:t>
                      </a:r>
                      <a:endParaRPr lang="en-GB" sz="1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/>
                        <a:t>A</a:t>
                      </a:r>
                      <a:r>
                        <a:rPr lang="en-GB" sz="1400" baseline="0"/>
                        <a:t> Selection of Seasonal Vegetables and Potato</a:t>
                      </a:r>
                      <a:endParaRPr lang="en-GB" sz="1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/>
                        <a:t>A</a:t>
                      </a:r>
                      <a:r>
                        <a:rPr lang="en-GB" sz="1400" baseline="0"/>
                        <a:t> Selection of Seasonal Vegetables and Potato</a:t>
                      </a:r>
                      <a:endParaRPr lang="en-GB" sz="1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/>
                        <a:t>A</a:t>
                      </a:r>
                      <a:r>
                        <a:rPr lang="en-GB" sz="1400" baseline="0"/>
                        <a:t> Selection of Seasonal Vegetables and Potato</a:t>
                      </a:r>
                      <a:endParaRPr lang="en-GB" sz="1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/>
                        <a:t>A</a:t>
                      </a:r>
                      <a:r>
                        <a:rPr lang="en-GB" sz="1400" baseline="0"/>
                        <a:t> Selection of Seasonal Vegetables and Potato</a:t>
                      </a:r>
                      <a:endParaRPr lang="en-GB" sz="1400" b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05349">
                <a:tc>
                  <a:txBody>
                    <a:bodyPr/>
                    <a:lstStyle/>
                    <a:p>
                      <a:pPr algn="ctr"/>
                      <a:endParaRPr lang="en-GB" sz="1200"/>
                    </a:p>
                    <a:p>
                      <a:pPr algn="ctr"/>
                      <a:r>
                        <a:rPr lang="en-GB" sz="1200"/>
                        <a:t>DESSERT</a:t>
                      </a:r>
                    </a:p>
                    <a:p>
                      <a:pPr algn="ctr"/>
                      <a:r>
                        <a:rPr lang="en-GB" sz="1200"/>
                        <a:t>OR</a:t>
                      </a:r>
                    </a:p>
                    <a:p>
                      <a:pPr algn="ctr"/>
                      <a:r>
                        <a:rPr lang="en-GB" sz="1200" baseline="0"/>
                        <a:t> FRESH FRUIT</a:t>
                      </a:r>
                      <a:endParaRPr lang="en-GB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dirty="0"/>
                        <a:t>Fruity Flapjack</a:t>
                      </a:r>
                    </a:p>
                    <a:p>
                      <a:pPr algn="ctr"/>
                      <a:r>
                        <a:rPr lang="en-GB" sz="1400" dirty="0"/>
                        <a:t>Or</a:t>
                      </a:r>
                      <a:r>
                        <a:rPr lang="en-GB" sz="1400" baseline="0" dirty="0"/>
                        <a:t> </a:t>
                      </a:r>
                    </a:p>
                    <a:p>
                      <a:pPr algn="ctr"/>
                      <a:r>
                        <a:rPr lang="en-GB" sz="1400" baseline="0" dirty="0"/>
                        <a:t>Fresh Fruit</a:t>
                      </a:r>
                      <a:endParaRPr lang="en-GB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Double Chocolate Cake</a:t>
                      </a:r>
                    </a:p>
                    <a:p>
                      <a:pPr algn="ctr"/>
                      <a:r>
                        <a:rPr lang="en-GB" sz="1400" dirty="0"/>
                        <a:t>Or</a:t>
                      </a:r>
                    </a:p>
                    <a:p>
                      <a:pPr algn="ctr"/>
                      <a:r>
                        <a:rPr lang="en-GB" sz="1400" dirty="0"/>
                        <a:t>Fresh Fruit</a:t>
                      </a:r>
                      <a:endParaRPr lang="en-GB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baseline="0" dirty="0"/>
                        <a:t>Cherry Bakewell Shortbread </a:t>
                      </a:r>
                      <a:endParaRPr lang="en-GB" sz="1400" b="0" dirty="0"/>
                    </a:p>
                    <a:p>
                      <a:pPr algn="ctr"/>
                      <a:r>
                        <a:rPr lang="en-GB" sz="1400" dirty="0"/>
                        <a:t>Or</a:t>
                      </a:r>
                    </a:p>
                    <a:p>
                      <a:pPr algn="ctr"/>
                      <a:r>
                        <a:rPr lang="en-GB" sz="1400" dirty="0"/>
                        <a:t>Fresh Fruit</a:t>
                      </a:r>
                      <a:endParaRPr lang="en-GB" sz="1400" b="1" dirty="0"/>
                    </a:p>
                    <a:p>
                      <a:pPr algn="ctr"/>
                      <a:endParaRPr lang="en-GB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/>
                        <a:t>Apple Crumble with Custard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/>
                        <a:t> Or</a:t>
                      </a:r>
                    </a:p>
                    <a:p>
                      <a:pPr algn="ctr"/>
                      <a:r>
                        <a:rPr lang="en-GB" sz="1400" dirty="0"/>
                        <a:t>Fresh Fruit</a:t>
                      </a:r>
                      <a:endParaRPr lang="en-GB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Choc Ice</a:t>
                      </a:r>
                    </a:p>
                    <a:p>
                      <a:pPr algn="ctr"/>
                      <a:r>
                        <a:rPr lang="en-GB" sz="1400" dirty="0"/>
                        <a:t>Or</a:t>
                      </a:r>
                      <a:r>
                        <a:rPr lang="en-GB" sz="1400" baseline="0" dirty="0"/>
                        <a:t> </a:t>
                      </a:r>
                    </a:p>
                    <a:p>
                      <a:pPr algn="ctr"/>
                      <a:r>
                        <a:rPr lang="en-GB" sz="1400" baseline="0" dirty="0"/>
                        <a:t>Fresh Fruit</a:t>
                      </a:r>
                      <a:endParaRPr lang="en-GB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19217763"/>
      </p:ext>
    </p:extLst>
  </p:cSld>
  <p:clrMapOvr>
    <a:masterClrMapping/>
  </p:clrMapOvr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TM04033925[[fn=Droplet]]</Template>
  <TotalTime>179</TotalTime>
  <Words>450</Words>
  <Application>Microsoft Office PowerPoint</Application>
  <PresentationFormat>On-screen Show (4:3)</PresentationFormat>
  <Paragraphs>162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Tw Cen MT</vt:lpstr>
      <vt:lpstr>Droplet</vt:lpstr>
      <vt:lpstr>THE DINER @ JOHN MASON</vt:lpstr>
      <vt:lpstr>THE DINER @ John mason</vt:lpstr>
      <vt:lpstr>THE DINER @ john mason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DINER @ DUNMORE SCHOOL</dc:title>
  <dc:creator>SercombeJ</dc:creator>
  <cp:lastModifiedBy>Lucie Cotmore-Brown</cp:lastModifiedBy>
  <cp:revision>2</cp:revision>
  <cp:lastPrinted>2020-02-04T10:23:17Z</cp:lastPrinted>
  <dcterms:created xsi:type="dcterms:W3CDTF">2006-08-16T00:00:00Z</dcterms:created>
  <dcterms:modified xsi:type="dcterms:W3CDTF">2024-11-08T16:12:06Z</dcterms:modified>
</cp:coreProperties>
</file>