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8546C0-8A56-4572-A94B-9FCAB7F81B48}" v="14" dt="2025-03-05T11:28:53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2279-5075-4578-AF1E-046F39358B83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AFEA0-3A4E-4B42-8741-E18135E4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39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6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2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6242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58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41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89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4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8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6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6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5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9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3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1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4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316832"/>
            <a:ext cx="101346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THE DINER @ JOHN MASON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4555"/>
              </p:ext>
            </p:extLst>
          </p:nvPr>
        </p:nvGraphicFramePr>
        <p:xfrm>
          <a:off x="457200" y="879957"/>
          <a:ext cx="8229600" cy="55455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6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2992">
                <a:tc>
                  <a:txBody>
                    <a:bodyPr/>
                    <a:lstStyle/>
                    <a:p>
                      <a:r>
                        <a:rPr lang="en-GB" sz="1600"/>
                        <a:t> WEEK 1</a:t>
                      </a:r>
                    </a:p>
                    <a:p>
                      <a:endParaRPr lang="en-GB" sz="16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MEAT</a:t>
                      </a:r>
                      <a:r>
                        <a:rPr lang="en-GB" sz="1400" baseline="0"/>
                        <a:t> FREE </a:t>
                      </a:r>
                      <a:r>
                        <a:rPr lang="en-GB" sz="1400"/>
                        <a:t>MONDAY</a:t>
                      </a:r>
                    </a:p>
                    <a:p>
                      <a:pPr algn="ctr"/>
                      <a:r>
                        <a:rPr lang="en-GB" sz="1400"/>
                        <a:t> 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TUESDAY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  <a:endParaRPr lang="en-GB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WEDNESDAY</a:t>
                      </a:r>
                      <a:r>
                        <a:rPr lang="en-GB" sz="1400" baseline="0"/>
                        <a:t>  </a:t>
                      </a:r>
                      <a:endParaRPr lang="en-GB" sz="14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THURSDAY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FRIDAY</a:t>
                      </a:r>
                    </a:p>
                    <a:p>
                      <a:pPr algn="ctr"/>
                      <a:endParaRPr lang="en-GB" sz="1400"/>
                    </a:p>
                    <a:p>
                      <a:pPr algn="ctr"/>
                      <a:endParaRPr lang="en-GB" sz="1400"/>
                    </a:p>
                    <a:p>
                      <a:pPr algn="ctr"/>
                      <a:endParaRPr lang="en-GB" sz="11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533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MAIN</a:t>
                      </a:r>
                    </a:p>
                    <a:p>
                      <a:pPr algn="ctr"/>
                      <a:r>
                        <a:rPr lang="en-GB" sz="120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Vegetable Bolognaise with Garlic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Chicken and Bacon Pizza with Potato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</a:t>
                      </a:r>
                      <a:r>
                        <a:rPr lang="en-GB" sz="1400" b="0" baseline="0"/>
                        <a:t> Chicken with Yorkshire Pudding</a:t>
                      </a:r>
                      <a:endParaRPr lang="en-GB" sz="1400" b="0"/>
                    </a:p>
                    <a:p>
                      <a:pPr algn="ctr"/>
                      <a:endParaRPr lang="en-GB" sz="1400" b="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Spaghetti Bolognaise with Garlic Bread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Crispy Battered </a:t>
                      </a:r>
                      <a:r>
                        <a:rPr lang="en-GB" sz="1400" b="0" baseline="0" dirty="0"/>
                        <a:t> </a:t>
                      </a:r>
                      <a:r>
                        <a:rPr lang="en-GB" sz="1400" b="0" dirty="0"/>
                        <a:t>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4533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VEGETARIAN 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Moroccan Three Bean Casserole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Macaroni Cheese with Garlic Bread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Roasted Quorn Fillet</a:t>
                      </a:r>
                      <a:endParaRPr lang="en-GB" sz="1400" b="1" dirty="0"/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Vegetable Korma with Rice &amp; Naan Bread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Jacket Potato</a:t>
                      </a:r>
                      <a:r>
                        <a:rPr lang="en-GB" sz="1400" baseline="0"/>
                        <a:t> served with Cheese &amp; Beans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4533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POTATO</a:t>
                      </a:r>
                      <a:r>
                        <a:rPr lang="en-GB" sz="1200" baseline="0"/>
                        <a:t> &amp; VEGETABLES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  <a:p>
                      <a:pPr algn="ctr"/>
                      <a:r>
                        <a:rPr lang="en-GB" sz="1400" b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A</a:t>
                      </a:r>
                      <a:r>
                        <a:rPr lang="en-GB" sz="1400" b="0" baseline="0" dirty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056"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  <a:p>
                      <a:pPr algn="ctr"/>
                      <a:r>
                        <a:rPr lang="en-GB" sz="1200"/>
                        <a:t>DESSERT</a:t>
                      </a:r>
                    </a:p>
                    <a:p>
                      <a:pPr algn="ctr"/>
                      <a:r>
                        <a:rPr lang="en-GB" sz="1200"/>
                        <a:t>OR</a:t>
                      </a:r>
                    </a:p>
                    <a:p>
                      <a:pPr algn="ctr"/>
                      <a:r>
                        <a:rPr lang="en-GB" sz="1200" baseline="0"/>
                        <a:t> FRESH FRUIT</a:t>
                      </a:r>
                    </a:p>
                    <a:p>
                      <a:pPr algn="ctr"/>
                      <a:endParaRPr lang="en-GB" sz="12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Strawberry Mousse</a:t>
                      </a:r>
                    </a:p>
                    <a:p>
                      <a:pPr algn="ctr"/>
                      <a:r>
                        <a:rPr lang="en-GB" sz="1400" b="0" dirty="0"/>
                        <a:t>Or </a:t>
                      </a:r>
                    </a:p>
                    <a:p>
                      <a:pPr algn="ctr"/>
                      <a:r>
                        <a:rPr lang="en-GB" sz="1400" b="0" dirty="0"/>
                        <a:t>Fresh Fruit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Chocolate Cornflake Crunch  </a:t>
                      </a:r>
                    </a:p>
                    <a:p>
                      <a:pPr algn="ctr"/>
                      <a:r>
                        <a:rPr lang="en-GB" sz="1400" b="0" dirty="0"/>
                        <a:t>Or</a:t>
                      </a:r>
                    </a:p>
                    <a:p>
                      <a:pPr algn="ctr"/>
                      <a:r>
                        <a:rPr lang="en-GB" sz="1400" b="0" dirty="0"/>
                        <a:t>Fresh 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Lemon Drizzle Cake</a:t>
                      </a:r>
                    </a:p>
                    <a:p>
                      <a:pPr algn="ctr"/>
                      <a:r>
                        <a:rPr lang="en-GB" sz="1400" b="0" baseline="0" dirty="0"/>
                        <a:t>Or 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Chocolate Chip Cookie</a:t>
                      </a:r>
                      <a:endParaRPr lang="en-GB" sz="1400" b="0" baseline="0" dirty="0"/>
                    </a:p>
                    <a:p>
                      <a:pPr algn="ctr"/>
                      <a:r>
                        <a:rPr lang="en-GB" sz="1400" b="0" dirty="0"/>
                        <a:t>Or </a:t>
                      </a:r>
                    </a:p>
                    <a:p>
                      <a:pPr algn="ctr"/>
                      <a:r>
                        <a:rPr lang="en-GB" sz="1400" b="0" dirty="0"/>
                        <a:t>Fresh Fruit 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Choc Ice</a:t>
                      </a:r>
                    </a:p>
                    <a:p>
                      <a:pPr algn="ctr"/>
                      <a:r>
                        <a:rPr lang="en-GB" sz="1400" b="0" dirty="0"/>
                        <a:t>Or</a:t>
                      </a:r>
                      <a:r>
                        <a:rPr lang="en-GB" sz="1400" b="0" baseline="0" dirty="0"/>
                        <a:t> 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04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/>
              <a:t>THE DINER @ John mason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61359"/>
              </p:ext>
            </p:extLst>
          </p:nvPr>
        </p:nvGraphicFramePr>
        <p:xfrm>
          <a:off x="457200" y="702579"/>
          <a:ext cx="8153400" cy="56069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56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6425">
                <a:tc>
                  <a:txBody>
                    <a:bodyPr/>
                    <a:lstStyle/>
                    <a:p>
                      <a:r>
                        <a:rPr lang="en-GB" sz="1400"/>
                        <a:t> WEEK</a:t>
                      </a:r>
                      <a:r>
                        <a:rPr lang="en-GB" sz="1400" baseline="0"/>
                        <a:t> 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MEAT FREE MONDAY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TUESDAY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  <a:endParaRPr lang="en-GB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WEDNESDAY</a:t>
                      </a:r>
                      <a:r>
                        <a:rPr lang="en-GB" sz="1400" baseline="0"/>
                        <a:t>  </a:t>
                      </a:r>
                      <a:endParaRPr lang="en-GB" sz="140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THURSDAY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FRIDAY</a:t>
                      </a:r>
                    </a:p>
                    <a:p>
                      <a:pPr algn="ctr"/>
                      <a:endParaRPr lang="en-GB" sz="1400"/>
                    </a:p>
                    <a:p>
                      <a:pPr algn="ctr"/>
                      <a:r>
                        <a:rPr lang="en-GB" sz="1100"/>
                        <a:t> 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659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MAIN</a:t>
                      </a:r>
                    </a:p>
                    <a:p>
                      <a:pPr algn="ctr"/>
                      <a:r>
                        <a:rPr lang="en-GB" sz="120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Mild Creamy Pepper and Mushroom Curry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With Poppadom's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Crispy Chicken Burger served with Wedges and Slaw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</a:t>
                      </a:r>
                      <a:r>
                        <a:rPr lang="en-GB" sz="1400" b="0" baseline="0"/>
                        <a:t> Chicken with Yorkshire Pudding</a:t>
                      </a:r>
                      <a:endParaRPr lang="en-GB" sz="1400" b="0"/>
                    </a:p>
                    <a:p>
                      <a:pPr algn="ctr"/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Mild Chilli with Rice &amp; Nachos and Cheese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Golden Crispy Chicken Nuggets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6411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VEGETARIAN 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Margaritta Pizza with Herby Potato 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Mild Vegetable Chilli with Nachos and Cheese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Roasted Quorn Fillet</a:t>
                      </a:r>
                      <a:endParaRPr lang="en-GB" sz="1400" b="1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/>
                    </a:p>
                    <a:p>
                      <a:pPr algn="ctr"/>
                      <a:r>
                        <a:rPr lang="en-GB" sz="1400" b="0" baseline="0"/>
                        <a:t> </a:t>
                      </a:r>
                      <a:endParaRPr lang="en-GB" sz="1400" b="0"/>
                    </a:p>
                    <a:p>
                      <a:pPr algn="ctr"/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Cheese and Tomato Pasta Bake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Jacket Potato</a:t>
                      </a:r>
                      <a:r>
                        <a:rPr lang="en-GB" sz="1400" baseline="0"/>
                        <a:t> served with Cheese &amp; Beans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4431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POTATO</a:t>
                      </a:r>
                      <a:r>
                        <a:rPr lang="en-GB" sz="1200" baseline="0"/>
                        <a:t> &amp; VEGETABLES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9119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DESSERT</a:t>
                      </a:r>
                    </a:p>
                    <a:p>
                      <a:pPr algn="ctr"/>
                      <a:r>
                        <a:rPr lang="en-GB" sz="1200"/>
                        <a:t>OR</a:t>
                      </a:r>
                    </a:p>
                    <a:p>
                      <a:pPr algn="ctr"/>
                      <a:r>
                        <a:rPr lang="en-GB" sz="1200" baseline="0"/>
                        <a:t> FRESH FRUIT</a:t>
                      </a:r>
                    </a:p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Fruit Flavoured Jelly </a:t>
                      </a:r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  <a:r>
                        <a:rPr lang="en-GB" sz="1400" b="0" baseline="0" dirty="0"/>
                        <a:t>or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 Iced Topped Shortbread</a:t>
                      </a:r>
                    </a:p>
                    <a:p>
                      <a:pPr algn="ctr"/>
                      <a:r>
                        <a:rPr lang="en-GB" sz="1400" b="0" dirty="0"/>
                        <a:t>Or</a:t>
                      </a:r>
                    </a:p>
                    <a:p>
                      <a:pPr algn="ctr"/>
                      <a:r>
                        <a:rPr lang="en-GB" sz="1400" b="0" dirty="0"/>
                        <a:t>Fresh Fruit</a:t>
                      </a:r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Chocolate Brownie </a:t>
                      </a:r>
                      <a:endParaRPr lang="en-GB" sz="1400" b="0" baseline="0" dirty="0"/>
                    </a:p>
                    <a:p>
                      <a:pPr algn="ctr"/>
                      <a:r>
                        <a:rPr lang="en-GB" sz="1400" b="0" baseline="0" dirty="0"/>
                        <a:t>Or 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Cherry Flapjack  </a:t>
                      </a:r>
                    </a:p>
                    <a:p>
                      <a:pPr algn="ctr"/>
                      <a:r>
                        <a:rPr lang="en-GB" sz="1400" b="0" dirty="0"/>
                        <a:t>Or </a:t>
                      </a:r>
                    </a:p>
                    <a:p>
                      <a:pPr algn="ctr"/>
                      <a:r>
                        <a:rPr lang="en-GB" sz="1400" b="0" dirty="0"/>
                        <a:t>Fresh Fruit</a:t>
                      </a:r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Choc Ice</a:t>
                      </a:r>
                    </a:p>
                    <a:p>
                      <a:pPr algn="ctr"/>
                      <a:r>
                        <a:rPr lang="en-GB" sz="1400" b="0" dirty="0"/>
                        <a:t> Or</a:t>
                      </a:r>
                      <a:r>
                        <a:rPr lang="en-GB" sz="1400" b="0" baseline="0" dirty="0"/>
                        <a:t> 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33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/>
              <a:t>THE DINER @ </a:t>
            </a:r>
            <a:r>
              <a:rPr lang="en-GB" sz="4000" b="1"/>
              <a:t>john mason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627340"/>
              </p:ext>
            </p:extLst>
          </p:nvPr>
        </p:nvGraphicFramePr>
        <p:xfrm>
          <a:off x="457200" y="762001"/>
          <a:ext cx="8229600" cy="5687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2583">
                <a:tc>
                  <a:txBody>
                    <a:bodyPr/>
                    <a:lstStyle/>
                    <a:p>
                      <a:r>
                        <a:rPr lang="en-GB" sz="1400"/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MEAT</a:t>
                      </a:r>
                      <a:r>
                        <a:rPr lang="en-GB" sz="1400" baseline="0"/>
                        <a:t> FREE </a:t>
                      </a:r>
                      <a:r>
                        <a:rPr lang="en-GB" sz="1400"/>
                        <a:t>MONDAY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TUESDAY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WEDNESDAY</a:t>
                      </a:r>
                      <a:r>
                        <a:rPr lang="en-GB" sz="1400" baseline="0"/>
                        <a:t>  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THURSDAY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FRIDAY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24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MAIN</a:t>
                      </a:r>
                    </a:p>
                    <a:p>
                      <a:pPr algn="ctr"/>
                      <a:r>
                        <a:rPr lang="en-GB" sz="120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Cheese and Tomato Pasta Bake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Creamy Chicken Korma with Rice &amp; Naan Bread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</a:t>
                      </a:r>
                      <a:r>
                        <a:rPr lang="en-GB" sz="1400" b="0" baseline="0"/>
                        <a:t> Chicken with Yorkshire Pudding</a:t>
                      </a:r>
                      <a:endParaRPr lang="en-GB" sz="1400" b="0"/>
                    </a:p>
                    <a:p>
                      <a:pPr algn="ctr"/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Beef Enchiladas with Potato Wedges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Crispy Battered 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507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VEGETARIAN 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Vegetable Hoi Sin Egg Noodles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Vegan Sausage Roll with Parmenter Potatoes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Roasted Quorn Fillet</a:t>
                      </a:r>
                      <a:endParaRPr lang="en-GB" sz="1400" b="1"/>
                    </a:p>
                    <a:p>
                      <a:pPr algn="ctr"/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Creamy Cauliflower Cheese with Garlic Bread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Jacket Potato</a:t>
                      </a:r>
                      <a:r>
                        <a:rPr lang="en-GB" sz="1400" baseline="0"/>
                        <a:t> served with Cheese &amp; Beans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429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POTATO</a:t>
                      </a:r>
                      <a:r>
                        <a:rPr lang="en-GB" sz="1200" baseline="0"/>
                        <a:t> &amp; VEGETABLES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7647"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  <a:p>
                      <a:pPr algn="ctr"/>
                      <a:r>
                        <a:rPr lang="en-GB" sz="1200"/>
                        <a:t>DESSERT</a:t>
                      </a:r>
                    </a:p>
                    <a:p>
                      <a:pPr algn="ctr"/>
                      <a:r>
                        <a:rPr lang="en-GB" sz="1200"/>
                        <a:t>OR</a:t>
                      </a:r>
                    </a:p>
                    <a:p>
                      <a:pPr algn="ctr"/>
                      <a:r>
                        <a:rPr lang="en-GB" sz="1200" baseline="0"/>
                        <a:t> FRESH FRUIT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Original Flapjack </a:t>
                      </a:r>
                    </a:p>
                    <a:p>
                      <a:pPr algn="ctr"/>
                      <a:r>
                        <a:rPr lang="en-GB" sz="1400" dirty="0"/>
                        <a:t>Or</a:t>
                      </a:r>
                      <a:r>
                        <a:rPr lang="en-GB" sz="1400" baseline="0" dirty="0"/>
                        <a:t> </a:t>
                      </a:r>
                    </a:p>
                    <a:p>
                      <a:pPr algn="ctr"/>
                      <a:r>
                        <a:rPr lang="en-GB" sz="1400" baseline="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Lemon Shortbread </a:t>
                      </a:r>
                    </a:p>
                    <a:p>
                      <a:pPr algn="ctr"/>
                      <a:r>
                        <a:rPr lang="en-GB" sz="1400" dirty="0"/>
                        <a:t>Or</a:t>
                      </a:r>
                    </a:p>
                    <a:p>
                      <a:pPr algn="ctr"/>
                      <a:r>
                        <a:rPr lang="en-GB" sz="140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/>
                        <a:t>Iced Sprinkle Cake </a:t>
                      </a:r>
                      <a:endParaRPr lang="en-GB" sz="1400" b="0" dirty="0"/>
                    </a:p>
                    <a:p>
                      <a:pPr algn="ctr"/>
                      <a:r>
                        <a:rPr lang="en-GB" sz="1400" dirty="0"/>
                        <a:t>Or</a:t>
                      </a:r>
                    </a:p>
                    <a:p>
                      <a:pPr algn="ctr"/>
                      <a:r>
                        <a:rPr lang="en-GB" sz="1400" dirty="0"/>
                        <a:t>Fresh Fruit</a:t>
                      </a:r>
                      <a:endParaRPr lang="en-GB" sz="1400" b="1" dirty="0"/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Caramel and White Chocolate Krispie Cake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 Or</a:t>
                      </a:r>
                    </a:p>
                    <a:p>
                      <a:pPr algn="ctr"/>
                      <a:r>
                        <a:rPr lang="en-GB" sz="140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Choc Ice</a:t>
                      </a:r>
                    </a:p>
                    <a:p>
                      <a:pPr algn="ctr"/>
                      <a:r>
                        <a:rPr lang="en-GB" sz="1400" dirty="0"/>
                        <a:t>Or</a:t>
                      </a:r>
                      <a:r>
                        <a:rPr lang="en-GB" sz="1400" baseline="0" dirty="0"/>
                        <a:t> </a:t>
                      </a:r>
                    </a:p>
                    <a:p>
                      <a:pPr algn="ctr"/>
                      <a:r>
                        <a:rPr lang="en-GB" sz="1400" baseline="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21776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478491BE617C46935F4D11E3282123" ma:contentTypeVersion="13" ma:contentTypeDescription="Create a new document." ma:contentTypeScope="" ma:versionID="0353612a7c9d861b91f0069e88eb21d7">
  <xsd:schema xmlns:xsd="http://www.w3.org/2001/XMLSchema" xmlns:xs="http://www.w3.org/2001/XMLSchema" xmlns:p="http://schemas.microsoft.com/office/2006/metadata/properties" xmlns:ns2="818d48e9-2db3-41f8-b8f1-55331a62b2c0" xmlns:ns3="6622fbff-9eb5-419a-9d6f-2a5d9dca5b67" targetNamespace="http://schemas.microsoft.com/office/2006/metadata/properties" ma:root="true" ma:fieldsID="078284395d883d9a01d9b737972a8fed" ns2:_="" ns3:_="">
    <xsd:import namespace="818d48e9-2db3-41f8-b8f1-55331a62b2c0"/>
    <xsd:import namespace="6622fbff-9eb5-419a-9d6f-2a5d9dca5b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d48e9-2db3-41f8-b8f1-55331a62b2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01056d8-c332-46f4-82d1-22d09075e4c0}" ma:internalName="TaxCatchAll" ma:showField="CatchAllData" ma:web="818d48e9-2db3-41f8-b8f1-55331a62b2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2fbff-9eb5-419a-9d6f-2a5d9dca5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abe8a87-5364-41bf-ad04-00ba232d6e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18d48e9-2db3-41f8-b8f1-55331a62b2c0" xsi:nil="true"/>
    <lcf76f155ced4ddcb4097134ff3c332f xmlns="6622fbff-9eb5-419a-9d6f-2a5d9dca5b6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17EBDAC-0752-4560-BACA-E30F96A72FD5}"/>
</file>

<file path=customXml/itemProps2.xml><?xml version="1.0" encoding="utf-8"?>
<ds:datastoreItem xmlns:ds="http://schemas.openxmlformats.org/officeDocument/2006/customXml" ds:itemID="{24946D57-E2FD-4613-8ED9-6A206F71ACEB}"/>
</file>

<file path=customXml/itemProps3.xml><?xml version="1.0" encoding="utf-8"?>
<ds:datastoreItem xmlns:ds="http://schemas.openxmlformats.org/officeDocument/2006/customXml" ds:itemID="{7174BEF5-62EF-4142-A287-9470EEEBA4A1}"/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3171</TotalTime>
  <Words>466</Words>
  <Application>Microsoft Office PowerPoint</Application>
  <PresentationFormat>On-screen Show (4:3)</PresentationFormat>
  <Paragraphs>162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Droplet</vt:lpstr>
      <vt:lpstr>THE DINER @ JOHN MASON</vt:lpstr>
      <vt:lpstr>THE DINER @ John mason</vt:lpstr>
      <vt:lpstr>THE DINER @ john mason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DINER @ DUNMORE SCHOOL</dc:title>
  <dc:creator>SercombeJ</dc:creator>
  <cp:lastModifiedBy>Lucie Cotmore-Brown</cp:lastModifiedBy>
  <cp:revision>2</cp:revision>
  <cp:lastPrinted>2020-02-04T10:23:17Z</cp:lastPrinted>
  <dcterms:created xsi:type="dcterms:W3CDTF">2006-08-16T00:00:00Z</dcterms:created>
  <dcterms:modified xsi:type="dcterms:W3CDTF">2025-03-31T10:05:52Z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0x01010081478491BE617C46935F4D11E3282123</vt:lpwstr>
  </property>
</Properties>
</file>